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81" r:id="rId8"/>
    <p:sldId id="261" r:id="rId9"/>
    <p:sldId id="275" r:id="rId10"/>
    <p:sldId id="262" r:id="rId11"/>
    <p:sldId id="276" r:id="rId12"/>
    <p:sldId id="290" r:id="rId13"/>
    <p:sldId id="291" r:id="rId14"/>
    <p:sldId id="263" r:id="rId15"/>
    <p:sldId id="277" r:id="rId16"/>
    <p:sldId id="286" r:id="rId17"/>
    <p:sldId id="264" r:id="rId18"/>
    <p:sldId id="287" r:id="rId19"/>
    <p:sldId id="288" r:id="rId20"/>
    <p:sldId id="289" r:id="rId21"/>
    <p:sldId id="293" r:id="rId22"/>
    <p:sldId id="267" r:id="rId23"/>
    <p:sldId id="268" r:id="rId24"/>
    <p:sldId id="269" r:id="rId25"/>
    <p:sldId id="280" r:id="rId26"/>
    <p:sldId id="285" r:id="rId27"/>
    <p:sldId id="270" r:id="rId28"/>
    <p:sldId id="282" r:id="rId29"/>
    <p:sldId id="283" r:id="rId30"/>
    <p:sldId id="284" r:id="rId31"/>
    <p:sldId id="292" r:id="rId32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>
      <p:cViewPr varScale="1">
        <p:scale>
          <a:sx n="86" d="100"/>
          <a:sy n="86" d="100"/>
        </p:scale>
        <p:origin x="13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07.12.2022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07.12.2022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07.12.2022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07.12.2022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07.12.2022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07.12.2022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07.12.2022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07.12.2022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07.12.2022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07.12.2022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07.12.2022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07.12.2022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5786" y="10001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dirty="0"/>
              <a:t>REALIZACJA PLANU DALTOŃSKIEGO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19672" y="3410748"/>
            <a:ext cx="6768752" cy="261054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pl-PL" sz="4700" b="1" dirty="0">
                <a:latin typeface="+mj-lt"/>
              </a:rPr>
              <a:t>Przedszkole Miejskie nr 4</a:t>
            </a:r>
          </a:p>
          <a:p>
            <a:pPr algn="ctr"/>
            <a:r>
              <a:rPr lang="pl-PL" sz="4700" b="1" dirty="0"/>
              <a:t>OCEAN PRZYGÓD</a:t>
            </a:r>
            <a:endParaRPr lang="pl-PL" sz="4700" b="1" dirty="0">
              <a:latin typeface="+mj-lt"/>
            </a:endParaRPr>
          </a:p>
          <a:p>
            <a:pPr algn="ctr"/>
            <a:r>
              <a:rPr lang="pl-PL" sz="4700" b="1" dirty="0">
                <a:latin typeface="+mj-lt"/>
              </a:rPr>
              <a:t>w Kołobrzegu </a:t>
            </a:r>
          </a:p>
          <a:p>
            <a:pPr algn="ctr"/>
            <a:endParaRPr lang="pl-PL" b="1" dirty="0">
              <a:latin typeface="+mj-lt"/>
            </a:endParaRPr>
          </a:p>
          <a:p>
            <a:pPr algn="ctr"/>
            <a:endParaRPr lang="pl-PL" b="1" dirty="0">
              <a:latin typeface="+mj-lt"/>
            </a:endParaRPr>
          </a:p>
          <a:p>
            <a:r>
              <a:rPr lang="pl-PL" sz="2000" b="1">
                <a:latin typeface="+mj-lt"/>
              </a:rPr>
              <a:t>Opracowanie:</a:t>
            </a:r>
            <a:endParaRPr lang="pl-PL" sz="2000" b="1" dirty="0">
              <a:latin typeface="+mj-lt"/>
            </a:endParaRPr>
          </a:p>
          <a:p>
            <a:r>
              <a:rPr lang="pl-PL" sz="2000" b="1" dirty="0">
                <a:latin typeface="+mj-lt"/>
              </a:rPr>
              <a:t> Dyrektor- mgr Dorota Warzocha</a:t>
            </a:r>
          </a:p>
          <a:p>
            <a:r>
              <a:rPr lang="pl-PL" sz="2000" b="1" dirty="0">
                <a:latin typeface="+mj-lt"/>
              </a:rPr>
              <a:t> Koordynator – mgr Sylwia Kaczmarczyk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3024336" cy="3024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2743200" cy="1162050"/>
          </a:xfrm>
        </p:spPr>
        <p:txBody>
          <a:bodyPr/>
          <a:lstStyle/>
          <a:p>
            <a:r>
              <a:rPr lang="pl-PL" dirty="0"/>
              <a:t>Wizualizacja zadań  do wykonania  w danym tygodniu.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71472" y="2000240"/>
            <a:ext cx="2743200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latin typeface="+mj-lt"/>
              </a:rPr>
              <a:t>Dzieci mają pełną dowolność  w wyborze kolejności  oraz czasu  ich wykonania. Do każdego zadania dołączona jest instrukcja, zgodnie z którą dziecko powinno wykonać pracę.  </a:t>
            </a:r>
          </a:p>
          <a:p>
            <a:r>
              <a:rPr lang="pl-PL" dirty="0"/>
              <a:t> 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5811"/>
            <a:ext cx="2952328" cy="614421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Wizualizacja zadań tygodniowych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879"/>
            <a:ext cx="4401806" cy="3305162"/>
          </a:xfrm>
        </p:spPr>
      </p:pic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2" y="2348879"/>
            <a:ext cx="4401805" cy="330516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Wizualizacje w łazience.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2"/>
          </p:nvPr>
        </p:nvSpPr>
        <p:spPr>
          <a:xfrm>
            <a:off x="685800" y="1916832"/>
            <a:ext cx="2743200" cy="4331568"/>
          </a:xfrm>
        </p:spPr>
        <p:txBody>
          <a:bodyPr>
            <a:normAutofit/>
          </a:bodyPr>
          <a:lstStyle/>
          <a:p>
            <a:r>
              <a:rPr lang="pl-PL" sz="2200" dirty="0">
                <a:latin typeface="+mj-lt"/>
              </a:rPr>
              <a:t>Pozwala na kontrolowanie ilości osób w łazience. Zazwyczaj czuwa nad tym dyżurny. 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71" y="980728"/>
            <a:ext cx="4212468" cy="5616624"/>
          </a:xfrm>
        </p:spPr>
      </p:pic>
    </p:spTree>
    <p:extLst>
      <p:ext uri="{BB962C8B-B14F-4D97-AF65-F5344CB8AC3E}">
        <p14:creationId xmlns:p14="http://schemas.microsoft.com/office/powerpoint/2010/main" val="419938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Wizualizacje obecności w łazience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2" y="1920874"/>
            <a:ext cx="3543224" cy="4721347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63965"/>
            <a:ext cx="2736304" cy="4678256"/>
          </a:xfrm>
        </p:spPr>
      </p:pic>
    </p:spTree>
    <p:extLst>
      <p:ext uri="{BB962C8B-B14F-4D97-AF65-F5344CB8AC3E}">
        <p14:creationId xmlns:p14="http://schemas.microsoft.com/office/powerpoint/2010/main" val="208048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Wizualizacja dyżurów i obowiązków.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sz="half" idx="2"/>
          </p:nvPr>
        </p:nvSpPr>
        <p:spPr>
          <a:xfrm>
            <a:off x="4648200" y="2492895"/>
            <a:ext cx="4038600" cy="386202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latin typeface="+mj-lt"/>
              </a:rPr>
              <a:t>Umiejętności te rozwijają u dzieci poczucie odpowiedzialności. 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98659"/>
            <a:ext cx="4468688" cy="335538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Tablica dyżurów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73" y="1749996"/>
            <a:ext cx="3531573" cy="4703340"/>
          </a:xfrm>
        </p:spPr>
      </p:pic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4522389" cy="339570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Tak pełnimy nasze dyżury.</a:t>
            </a: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39454"/>
            <a:ext cx="2952328" cy="4818546"/>
          </a:xfrm>
        </p:spPr>
      </p:pic>
      <p:pic>
        <p:nvPicPr>
          <p:cNvPr id="11" name="Symbol zastępczy zawartości 10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368" y="2082738"/>
            <a:ext cx="4402832" cy="442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Wizualizacja pracy w parach.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2400" dirty="0">
                <a:latin typeface="+mj-lt"/>
              </a:rPr>
              <a:t>Co tydzień losowane  są nowe pary, dzięki czemu dziecko  uczy się współpracować  z każdym spośród rówieśników.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36712"/>
            <a:ext cx="3842742" cy="512365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Pracujemy w parach.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4244280" cy="3183210"/>
          </a:xfrm>
        </p:spPr>
      </p:pic>
      <p:pic>
        <p:nvPicPr>
          <p:cNvPr id="8" name="Symbol zastępczy zawartości 7" descr="http://pm4kg.pl/images/djmediatools/471-jesienna-pogoda/jesienna_pogoda_-_10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20888"/>
            <a:ext cx="4244280" cy="3233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80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Wizualizacja pracy w zespołach.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96" y="1920875"/>
            <a:ext cx="4030807" cy="4433888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74" y="1920875"/>
            <a:ext cx="3329251" cy="4433888"/>
          </a:xfrm>
        </p:spPr>
      </p:pic>
    </p:spTree>
    <p:extLst>
      <p:ext uri="{BB962C8B-B14F-4D97-AF65-F5344CB8AC3E}">
        <p14:creationId xmlns:p14="http://schemas.microsoft.com/office/powerpoint/2010/main" val="200499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4429132"/>
            <a:ext cx="83058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b="1" dirty="0"/>
              <a:t>„… nauczycielowi oraz rodzicom nie wolno robić niczego,  co dziecko potrafi zrobić samo”. </a:t>
            </a:r>
            <a:br>
              <a:rPr lang="pl-PL" b="1" dirty="0"/>
            </a:br>
            <a:endParaRPr lang="pl-PL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Praca w zespołach.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3543858" cy="4725144"/>
          </a:xfrm>
        </p:spPr>
      </p:pic>
      <p:pic>
        <p:nvPicPr>
          <p:cNvPr id="8" name="Symbol zastępczy zawartości 7" descr="http://pm4kg.pl/images/djmediatools/471-jesienna-pogoda/jesienna_pogoda_-_7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48880"/>
            <a:ext cx="4608511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89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9B8894-EF1F-467B-854B-9C337B3AC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Praca w zespołach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1095490-2968-4DCB-810A-60CA364F3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19604"/>
            <a:ext cx="4114800" cy="3086100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149875B-DCE0-4D67-8F9B-80BDC9AF5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23795"/>
            <a:ext cx="2950731" cy="393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8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2743200" cy="1162050"/>
          </a:xfrm>
        </p:spPr>
        <p:txBody>
          <a:bodyPr/>
          <a:lstStyle/>
          <a:p>
            <a:r>
              <a:rPr lang="pl-PL" dirty="0"/>
              <a:t>Sygnalizator w trzech kolorach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57158" y="1676400"/>
            <a:ext cx="3071842" cy="4572000"/>
          </a:xfrm>
        </p:spPr>
        <p:txBody>
          <a:bodyPr>
            <a:noAutofit/>
          </a:bodyPr>
          <a:lstStyle/>
          <a:p>
            <a:r>
              <a:rPr lang="pl-PL" sz="2400" dirty="0">
                <a:latin typeface="+mj-lt"/>
              </a:rPr>
              <a:t>Ułatwia organizację czasu i rodzaju pracy dzieci. Podczas pracy indywidualnej nikt nie rozmawia (kolor czerwony), podczas pracy grupowej można cicho rozmawiać, poradzić się kolegi (kolor żółty). Gdy jest kolor zielony, dziecko może poprosić o pomoc nauczyciela.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447" y="1676400"/>
            <a:ext cx="3432955" cy="4572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2743200" cy="1162050"/>
          </a:xfrm>
        </p:spPr>
        <p:txBody>
          <a:bodyPr/>
          <a:lstStyle/>
          <a:p>
            <a:r>
              <a:rPr lang="pl-PL" dirty="0"/>
              <a:t>Czasomierz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dirty="0"/>
              <a:t> </a:t>
            </a:r>
            <a:r>
              <a:rPr lang="pl-PL" sz="2400" dirty="0">
                <a:latin typeface="+mj-lt"/>
              </a:rPr>
              <a:t>Jest pomocnym narzędziem do organizacji czasu pracy naszych przedszkolaków.  Dzieci same się kontrolują, nie trzeba im powtarzać ile czasu jeszcze zostało.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26452"/>
            <a:ext cx="3829961" cy="510073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2743200" cy="1162050"/>
          </a:xfrm>
        </p:spPr>
        <p:txBody>
          <a:bodyPr/>
          <a:lstStyle/>
          <a:p>
            <a:r>
              <a:rPr lang="pl-PL" dirty="0"/>
              <a:t>Instrukcje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 </a:t>
            </a:r>
            <a:r>
              <a:rPr lang="pl-PL" sz="2400" dirty="0">
                <a:latin typeface="+mj-lt"/>
              </a:rPr>
              <a:t>Wcześniej ustalonego porządku m.in. na półkach,  w kącikach sprawiają, że dzieci bez problemu dbają o porządek  w sali. Instrukcje </a:t>
            </a:r>
          </a:p>
          <a:p>
            <a:r>
              <a:rPr lang="pl-PL" sz="2400" dirty="0">
                <a:latin typeface="+mj-lt"/>
              </a:rPr>
              <a:t>również pomagają przedszkolakom przy ubieraniu, rozbieraniu się, składaniu stroju gimnastycznego.    </a:t>
            </a:r>
          </a:p>
          <a:p>
            <a:r>
              <a:rPr lang="pl-PL" dirty="0"/>
              <a:t>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813936"/>
            <a:ext cx="4045985" cy="538843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Instrukcje czynności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6" y="2420889"/>
            <a:ext cx="4305904" cy="3233152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20889"/>
            <a:ext cx="4305902" cy="323315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Instrukcje zadań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j-lt"/>
              </a:rPr>
              <a:t>Instrukcje w kilku krokach jak wykonać zdanie samodzielnie.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88" y="1340768"/>
            <a:ext cx="4176464" cy="4176464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40968"/>
            <a:ext cx="270030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9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2743200" cy="1162050"/>
          </a:xfrm>
        </p:spPr>
        <p:txBody>
          <a:bodyPr/>
          <a:lstStyle/>
          <a:p>
            <a:r>
              <a:rPr lang="pl-PL" dirty="0"/>
              <a:t>Pomocna dłoń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 </a:t>
            </a:r>
            <a:r>
              <a:rPr lang="pl-PL" sz="2400" dirty="0">
                <a:latin typeface="+mj-lt"/>
              </a:rPr>
              <a:t>Każdy przedszkolak może zostać pomocnikiem nauczyciela tzw. Pomocną dłonią, która jest w danym tygodniu pomocnikiem nauczyciela i  do której w razie trudności mogą zwracać  się inne dzieci.</a:t>
            </a:r>
          </a:p>
          <a:p>
            <a:r>
              <a:rPr lang="pl-PL" dirty="0"/>
              <a:t> 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58" y="1447778"/>
            <a:ext cx="3600467" cy="480062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Kąciki aktywności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j-lt"/>
              </a:rPr>
              <a:t>Kąciki tematyczne spełniają wiele funkcji. Dają możliwość podejmowania aktywności zmierzającej ku usamodzielnianiu dzieci oraz poszerzeniu ich wiedzy. 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25" y="1676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98558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Nasze kąciki aktywności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18519"/>
            <a:ext cx="4038600" cy="4038600"/>
          </a:xfrm>
        </p:spPr>
      </p:pic>
      <p:pic>
        <p:nvPicPr>
          <p:cNvPr id="13" name="Symbol zastępczy zawartości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04" y="1920875"/>
            <a:ext cx="3248591" cy="4433888"/>
          </a:xfrm>
        </p:spPr>
      </p:pic>
    </p:spTree>
    <p:extLst>
      <p:ext uri="{BB962C8B-B14F-4D97-AF65-F5344CB8AC3E}">
        <p14:creationId xmlns:p14="http://schemas.microsoft.com/office/powerpoint/2010/main" val="302752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1439028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KONCEPCJA PLANU DALTOŃSKIEGO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27584" y="2060847"/>
            <a:ext cx="7859216" cy="429407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l-PL" sz="3200" b="1" dirty="0">
                <a:latin typeface="+mj-lt"/>
              </a:rPr>
              <a:t>SAMODZIELNOŚĆ</a:t>
            </a:r>
          </a:p>
          <a:p>
            <a:pPr algn="ctr">
              <a:lnSpc>
                <a:spcPct val="150000"/>
              </a:lnSpc>
            </a:pPr>
            <a:r>
              <a:rPr lang="pl-PL" sz="3200" b="1" dirty="0">
                <a:latin typeface="+mj-lt"/>
              </a:rPr>
              <a:t>ODPOWIEDZIALNOŚĆ</a:t>
            </a:r>
          </a:p>
          <a:p>
            <a:pPr algn="ctr">
              <a:lnSpc>
                <a:spcPct val="150000"/>
              </a:lnSpc>
            </a:pPr>
            <a:r>
              <a:rPr lang="pl-PL" sz="3200" b="1" dirty="0">
                <a:latin typeface="+mj-lt"/>
              </a:rPr>
              <a:t>WSPÓŁPRACA</a:t>
            </a:r>
          </a:p>
          <a:p>
            <a:pPr algn="ctr">
              <a:lnSpc>
                <a:spcPct val="150000"/>
              </a:lnSpc>
            </a:pPr>
            <a:r>
              <a:rPr lang="pl-PL" sz="3200" b="1" dirty="0">
                <a:latin typeface="+mj-lt"/>
              </a:rPr>
              <a:t>REFLEKSJA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Nasze kąciki aktywności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533" y="1920875"/>
            <a:ext cx="3297933" cy="4433888"/>
          </a:xfrm>
        </p:spPr>
      </p:pic>
    </p:spTree>
    <p:extLst>
      <p:ext uri="{BB962C8B-B14F-4D97-AF65-F5344CB8AC3E}">
        <p14:creationId xmlns:p14="http://schemas.microsoft.com/office/powerpoint/2010/main" val="177862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82DD96-C4AC-45A8-A998-5C614E959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Nasze kąciki aktywności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B495C27-E63E-45DB-911E-6E4063E290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86368"/>
            <a:ext cx="3162961" cy="237222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A095048-8790-4B3B-9136-DB2B5D2450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04864"/>
            <a:ext cx="3165816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2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2558526" cy="1368152"/>
          </a:xfrm>
        </p:spPr>
        <p:txBody>
          <a:bodyPr/>
          <a:lstStyle/>
          <a:p>
            <a:r>
              <a:rPr lang="pl-PL" b="1" dirty="0"/>
              <a:t>Wizualizacja obecności w przedszkolu.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42910" y="2420888"/>
            <a:ext cx="2743200" cy="415135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l-PL" sz="2400" dirty="0">
                <a:latin typeface="+mj-lt"/>
              </a:rPr>
              <a:t>Dzieci po przyjściu  do przedszkola codziennie zaznaczają swoją obecność . </a:t>
            </a:r>
          </a:p>
          <a:p>
            <a:r>
              <a:rPr lang="pl-PL" dirty="0"/>
              <a:t>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052736"/>
            <a:ext cx="5051648" cy="505164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Nasza obecność</a:t>
            </a:r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4" y="2204864"/>
            <a:ext cx="2884884" cy="3846513"/>
          </a:xfrm>
        </p:spPr>
      </p:pic>
      <p:pic>
        <p:nvPicPr>
          <p:cNvPr id="12" name="Symbol zastępczy zawartości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1" y="2203728"/>
            <a:ext cx="2888212" cy="3846513"/>
          </a:xfr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03" y="2770257"/>
            <a:ext cx="2879443" cy="3836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Wizualizacja dni tygodnia.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2060848"/>
            <a:ext cx="2743200" cy="418755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2400" dirty="0">
                <a:latin typeface="+mj-lt"/>
              </a:rPr>
              <a:t>Dzieci bardzo szybko nabywają umiejętność ich identyfikowania  oraz odczytywania ich nazwy. 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052736"/>
            <a:ext cx="4004760" cy="533968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Zaznaczanie dni tygodnia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3292077" cy="4389437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61659"/>
            <a:ext cx="3427934" cy="45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9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Wizualizacja planu dnia .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988840"/>
            <a:ext cx="2743200" cy="42595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2400" dirty="0">
                <a:latin typeface="+mj-lt"/>
              </a:rPr>
              <a:t>Dzieci uczą się planowania swojej pracy oraz odpowiedzialności za wykonanie zadań. 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847800"/>
            <a:ext cx="4050450" cy="5400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Dnia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80087"/>
            <a:ext cx="4168279" cy="4168279"/>
          </a:xfrm>
        </p:spPr>
      </p:pic>
      <p:pic>
        <p:nvPicPr>
          <p:cNvPr id="15" name="Symbol zastępczy zawartości 1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19" y="1037217"/>
            <a:ext cx="3985853" cy="53111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</TotalTime>
  <Words>414</Words>
  <Application>Microsoft Office PowerPoint</Application>
  <PresentationFormat>Pokaz na ekranie (4:3)</PresentationFormat>
  <Paragraphs>61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5" baseType="lpstr">
      <vt:lpstr>Calibri</vt:lpstr>
      <vt:lpstr>Constantia</vt:lpstr>
      <vt:lpstr>Wingdings 2</vt:lpstr>
      <vt:lpstr>Przepływ</vt:lpstr>
      <vt:lpstr>REALIZACJA PLANU DALTOŃSKIEGO </vt:lpstr>
      <vt:lpstr>„… nauczycielowi oraz rodzicom nie wolno robić niczego,  co dziecko potrafi zrobić samo”.  </vt:lpstr>
      <vt:lpstr>KONCEPCJA PLANU DALTOŃSKIEGO </vt:lpstr>
      <vt:lpstr>Wizualizacja obecności w przedszkolu. </vt:lpstr>
      <vt:lpstr>Nasza obecność</vt:lpstr>
      <vt:lpstr>Wizualizacja dni tygodnia. </vt:lpstr>
      <vt:lpstr>Zaznaczanie dni tygodnia</vt:lpstr>
      <vt:lpstr>Wizualizacja planu dnia . </vt:lpstr>
      <vt:lpstr>Plan Dnia</vt:lpstr>
      <vt:lpstr>Wizualizacja zadań  do wykonania  w danym tygodniu. </vt:lpstr>
      <vt:lpstr>Wizualizacja zadań tygodniowych</vt:lpstr>
      <vt:lpstr>Wizualizacje w łazience.</vt:lpstr>
      <vt:lpstr>Wizualizacje obecności w łazience</vt:lpstr>
      <vt:lpstr>Wizualizacja dyżurów i obowiązków. </vt:lpstr>
      <vt:lpstr>Tablica dyżurów</vt:lpstr>
      <vt:lpstr>Tak pełnimy nasze dyżury.</vt:lpstr>
      <vt:lpstr>Wizualizacja pracy w parach. </vt:lpstr>
      <vt:lpstr>Pracujemy w parach.</vt:lpstr>
      <vt:lpstr>Wizualizacja pracy w zespołach.</vt:lpstr>
      <vt:lpstr>Praca w zespołach.</vt:lpstr>
      <vt:lpstr>Praca w zespołach</vt:lpstr>
      <vt:lpstr>Sygnalizator w trzech kolorach </vt:lpstr>
      <vt:lpstr>Czasomierz </vt:lpstr>
      <vt:lpstr>Instrukcje</vt:lpstr>
      <vt:lpstr>Instrukcje czynności </vt:lpstr>
      <vt:lpstr>Instrukcje zadań</vt:lpstr>
      <vt:lpstr>Pomocna dłoń </vt:lpstr>
      <vt:lpstr>Kąciki aktywności</vt:lpstr>
      <vt:lpstr>Nasze kąciki aktywności</vt:lpstr>
      <vt:lpstr>Nasze kąciki aktywności</vt:lpstr>
      <vt:lpstr>Nasze kąciki aktywności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REALIZACJA PLANU DALTOŃSKIEGO</dc:title>
  <dc:creator>AGNIESZKA</dc:creator>
  <cp:lastModifiedBy>Dorota Warzocha</cp:lastModifiedBy>
  <cp:revision>32</cp:revision>
  <dcterms:created xsi:type="dcterms:W3CDTF">2017-11-28T18:45:58Z</dcterms:created>
  <dcterms:modified xsi:type="dcterms:W3CDTF">2022-12-07T09:18:15Z</dcterms:modified>
</cp:coreProperties>
</file>