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81" r:id="rId8"/>
    <p:sldId id="261" r:id="rId9"/>
    <p:sldId id="275" r:id="rId10"/>
    <p:sldId id="262" r:id="rId11"/>
    <p:sldId id="276" r:id="rId12"/>
    <p:sldId id="290" r:id="rId13"/>
    <p:sldId id="291" r:id="rId14"/>
    <p:sldId id="263" r:id="rId15"/>
    <p:sldId id="277" r:id="rId16"/>
    <p:sldId id="286" r:id="rId17"/>
    <p:sldId id="264" r:id="rId18"/>
    <p:sldId id="287" r:id="rId19"/>
    <p:sldId id="288" r:id="rId20"/>
    <p:sldId id="289" r:id="rId21"/>
    <p:sldId id="267" r:id="rId22"/>
    <p:sldId id="268" r:id="rId23"/>
    <p:sldId id="269" r:id="rId24"/>
    <p:sldId id="280" r:id="rId25"/>
    <p:sldId id="285" r:id="rId26"/>
    <p:sldId id="27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06.12.2022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>REALIZACJA PLANU DALTOŃSKIEGO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410748"/>
            <a:ext cx="6768752" cy="26105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4700" b="1" dirty="0" smtClean="0">
                <a:latin typeface="+mj-lt"/>
              </a:rPr>
              <a:t>Przedszkole Miejskie nr </a:t>
            </a:r>
            <a:r>
              <a:rPr lang="pl-PL" sz="4700" b="1" dirty="0">
                <a:latin typeface="+mj-lt"/>
              </a:rPr>
              <a:t>4</a:t>
            </a:r>
          </a:p>
          <a:p>
            <a:pPr algn="ctr"/>
            <a:r>
              <a:rPr lang="pl-PL" sz="4700" b="1" dirty="0" smtClean="0"/>
              <a:t>OCEAN PRZYGÓD</a:t>
            </a:r>
            <a:endParaRPr lang="pl-PL" sz="4700" b="1" dirty="0" smtClean="0">
              <a:latin typeface="+mj-lt"/>
            </a:endParaRPr>
          </a:p>
          <a:p>
            <a:pPr algn="ctr"/>
            <a:r>
              <a:rPr lang="pl-PL" sz="4700" b="1" dirty="0" smtClean="0">
                <a:latin typeface="+mj-lt"/>
              </a:rPr>
              <a:t>w Kołobrzegu </a:t>
            </a:r>
          </a:p>
          <a:p>
            <a:pPr algn="ctr"/>
            <a:endParaRPr lang="pl-PL" b="1" dirty="0">
              <a:latin typeface="+mj-lt"/>
            </a:endParaRPr>
          </a:p>
          <a:p>
            <a:pPr algn="ctr"/>
            <a:endParaRPr lang="pl-PL" b="1" dirty="0" smtClean="0">
              <a:latin typeface="+mj-lt"/>
            </a:endParaRPr>
          </a:p>
          <a:p>
            <a:r>
              <a:rPr lang="pl-PL" sz="2000" b="1" dirty="0" smtClean="0">
                <a:latin typeface="+mj-lt"/>
              </a:rPr>
              <a:t>Opracowały:</a:t>
            </a:r>
          </a:p>
          <a:p>
            <a:r>
              <a:rPr lang="pl-PL" sz="2000" b="1" dirty="0" smtClean="0">
                <a:latin typeface="+mj-lt"/>
              </a:rPr>
              <a:t>Dorota </a:t>
            </a:r>
            <a:r>
              <a:rPr lang="pl-PL" sz="2000" b="1" dirty="0">
                <a:latin typeface="+mj-lt"/>
              </a:rPr>
              <a:t>W</a:t>
            </a:r>
            <a:r>
              <a:rPr lang="pl-PL" sz="2000" b="1" dirty="0" smtClean="0">
                <a:latin typeface="+mj-lt"/>
              </a:rPr>
              <a:t>arzocha</a:t>
            </a:r>
          </a:p>
          <a:p>
            <a:r>
              <a:rPr lang="pl-PL" sz="2000" b="1" dirty="0" smtClean="0">
                <a:latin typeface="+mj-lt"/>
              </a:rPr>
              <a:t>Sylwia </a:t>
            </a:r>
            <a:r>
              <a:rPr lang="pl-PL" sz="2000" b="1" dirty="0">
                <a:latin typeface="+mj-lt"/>
              </a:rPr>
              <a:t>K</a:t>
            </a:r>
            <a:r>
              <a:rPr lang="pl-PL" sz="2000" b="1" dirty="0" smtClean="0">
                <a:latin typeface="+mj-lt"/>
              </a:rPr>
              <a:t>aczmarczyk</a:t>
            </a:r>
            <a:endParaRPr lang="pl-PL" sz="2000" b="1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024336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743200" cy="1162050"/>
          </a:xfrm>
        </p:spPr>
        <p:txBody>
          <a:bodyPr/>
          <a:lstStyle/>
          <a:p>
            <a:r>
              <a:rPr lang="pl-PL" dirty="0"/>
              <a:t>Wizualizacja </a:t>
            </a:r>
            <a:r>
              <a:rPr lang="pl-PL" dirty="0" smtClean="0"/>
              <a:t>zadań  </a:t>
            </a:r>
            <a:r>
              <a:rPr lang="pl-PL" dirty="0"/>
              <a:t>do wykonania  w danym tygodniu.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71472" y="2000240"/>
            <a:ext cx="27432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mają pełną dowolność  w wyborze kolejności  oraz czasu  ich wykonania. Do każdego zadania dołączona jest instrukcja, zgodnie z którą dziecko powinno wykonać pracę.  </a:t>
            </a:r>
          </a:p>
          <a:p>
            <a:r>
              <a:rPr lang="pl-PL" dirty="0"/>
              <a:t> 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5811"/>
            <a:ext cx="2952328" cy="61442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Wizualizacja zadań tygodniowych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79"/>
            <a:ext cx="4401806" cy="3305162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2" y="2348879"/>
            <a:ext cx="4401805" cy="330516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Wizualizacje w łazience.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>
          <a:xfrm>
            <a:off x="685800" y="1916832"/>
            <a:ext cx="2743200" cy="4331568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+mj-lt"/>
              </a:rPr>
              <a:t>Pozwala na kontrolowanie ilości osób w łazience. Zazwyczaj czuwa nad tym dyżurny. </a:t>
            </a:r>
            <a:endParaRPr lang="pl-PL" sz="2200" dirty="0">
              <a:latin typeface="+mj-lt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1" y="980728"/>
            <a:ext cx="4212468" cy="5616624"/>
          </a:xfrm>
        </p:spPr>
      </p:pic>
    </p:spTree>
    <p:extLst>
      <p:ext uri="{BB962C8B-B14F-4D97-AF65-F5344CB8AC3E}">
        <p14:creationId xmlns:p14="http://schemas.microsoft.com/office/powerpoint/2010/main" val="41993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Wizualizacje obecności w łazience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2" y="1920874"/>
            <a:ext cx="3543224" cy="472134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63965"/>
            <a:ext cx="2736304" cy="4678256"/>
          </a:xfrm>
        </p:spPr>
      </p:pic>
    </p:spTree>
    <p:extLst>
      <p:ext uri="{BB962C8B-B14F-4D97-AF65-F5344CB8AC3E}">
        <p14:creationId xmlns:p14="http://schemas.microsoft.com/office/powerpoint/2010/main" val="20804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Wizualizacja dyżurów i obowiązków.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>
          <a:xfrm>
            <a:off x="4648200" y="2492895"/>
            <a:ext cx="4038600" cy="38620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j-lt"/>
              </a:rPr>
              <a:t>Umiejętności te rozwijają u dzieci poczucie odpowiedzialności.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8659"/>
            <a:ext cx="4468688" cy="33553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Tablica dyżurów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73" y="1749996"/>
            <a:ext cx="3531573" cy="4703340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522389" cy="33957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Tak pełnimy nasze dyżury.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9454"/>
            <a:ext cx="2952328" cy="4818546"/>
          </a:xfrm>
        </p:spPr>
      </p:pic>
      <p:pic>
        <p:nvPicPr>
          <p:cNvPr id="11" name="Symbol zastępczy zawartości 10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68" y="2082738"/>
            <a:ext cx="4402832" cy="44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Wizualizacja pracy w parach.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Co tydzień losowane  są nowe pary, dzięki czemu dziecko  uczy się współpracować  z każdym spośród rówieśników.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3842742" cy="51236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Pracujemy w parach.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244280" cy="3183210"/>
          </a:xfrm>
        </p:spPr>
      </p:pic>
      <p:pic>
        <p:nvPicPr>
          <p:cNvPr id="8" name="Symbol zastępczy zawartości 7" descr="http://pm4kg.pl/images/djmediatools/471-jesienna-pogoda/jesienna_pogoda_-_1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88"/>
            <a:ext cx="4244280" cy="3233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Wizualizacja pracy w zespołach.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1920875"/>
            <a:ext cx="4030807" cy="443388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74" y="1920875"/>
            <a:ext cx="3329251" cy="4433888"/>
          </a:xfrm>
        </p:spPr>
      </p:pic>
    </p:spTree>
    <p:extLst>
      <p:ext uri="{BB962C8B-B14F-4D97-AF65-F5344CB8AC3E}">
        <p14:creationId xmlns:p14="http://schemas.microsoft.com/office/powerpoint/2010/main" val="20049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429132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„… nauczycielowi oraz rodzicom nie wolno robić niczego,  co dziecko potrafi zrobić samo”. </a:t>
            </a:r>
            <a:br>
              <a:rPr lang="pl-PL" b="1" dirty="0"/>
            </a:b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Praca w zespołach.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43858" cy="4725144"/>
          </a:xfrm>
        </p:spPr>
      </p:pic>
      <p:pic>
        <p:nvPicPr>
          <p:cNvPr id="8" name="Symbol zastępczy zawartości 7" descr="http://pm4kg.pl/images/djmediatools/471-jesienna-pogoda/jesienna_pogoda_-_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608511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8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2743200" cy="1162050"/>
          </a:xfrm>
        </p:spPr>
        <p:txBody>
          <a:bodyPr/>
          <a:lstStyle/>
          <a:p>
            <a:r>
              <a:rPr lang="pl-PL" dirty="0"/>
              <a:t>Sygnalizator w trzech kolorach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071842" cy="45720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+mj-lt"/>
              </a:rPr>
              <a:t>Ułatwia organizację czasu i rodzaju pracy dzieci. Podczas pracy indywidualnej nikt nie rozmawia (kolor czerwony), podczas pracy grupowej można cicho rozmawiać, poradzić się kolegi (kolor żółty). Gdy jest kolor zielony, dziecko może poprosić o pomoc nauczyciela.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47" y="1676400"/>
            <a:ext cx="3432955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2743200" cy="1162050"/>
          </a:xfrm>
        </p:spPr>
        <p:txBody>
          <a:bodyPr/>
          <a:lstStyle/>
          <a:p>
            <a:r>
              <a:rPr lang="pl-PL" dirty="0"/>
              <a:t>Czasomierz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Jest pomocnym narzędziem do organizacji czasu pracy naszych przedszkolaków.  Dzieci same się kontrolują, nie trzeba im powtarzać ile czasu jeszcze zostało.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6452"/>
            <a:ext cx="3829961" cy="51007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2743200" cy="1162050"/>
          </a:xfrm>
        </p:spPr>
        <p:txBody>
          <a:bodyPr/>
          <a:lstStyle/>
          <a:p>
            <a:r>
              <a:rPr lang="pl-PL" dirty="0"/>
              <a:t>Instrukcje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Wcześniej ustalonego porządku m.in. na półkach,  w kącikach sprawiają, że dzieci bez problemu dbają o porządek  w sali. Instrukcje </a:t>
            </a:r>
          </a:p>
          <a:p>
            <a:r>
              <a:rPr lang="pl-PL" sz="2400" dirty="0">
                <a:latin typeface="+mj-lt"/>
              </a:rPr>
              <a:t>również pomagają przedszkolakom przy ubieraniu, rozbieraniu się, składaniu stroju gimnastycznego.    </a:t>
            </a:r>
          </a:p>
          <a:p>
            <a:r>
              <a:rPr lang="pl-PL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13936"/>
            <a:ext cx="4045985" cy="53884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Instrukcje czynności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6" y="2420889"/>
            <a:ext cx="4305904" cy="323315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9"/>
            <a:ext cx="4305902" cy="32331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Instrukcje zadań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200" dirty="0" smtClean="0">
                <a:latin typeface="+mj-lt"/>
              </a:rPr>
              <a:t>Instrukcje w kilku krokach jak wykonać zdanie samodzielnie. </a:t>
            </a:r>
            <a:endParaRPr lang="pl-PL" sz="2200" dirty="0">
              <a:latin typeface="+mj-lt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340768"/>
            <a:ext cx="4176464" cy="417646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70030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2743200" cy="1162050"/>
          </a:xfrm>
        </p:spPr>
        <p:txBody>
          <a:bodyPr/>
          <a:lstStyle/>
          <a:p>
            <a:r>
              <a:rPr lang="pl-PL" dirty="0"/>
              <a:t>Pomocna dłoń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 </a:t>
            </a:r>
            <a:r>
              <a:rPr lang="pl-PL" sz="2400" dirty="0">
                <a:latin typeface="+mj-lt"/>
              </a:rPr>
              <a:t>Każdy przedszkolak może zostać pomocnikiem nauczyciela tzw. Pomocną dłonią, która jest w danym tygodniu pomocnikiem nauczyciela i  do której w razie trudności mogą zwracać  się inne dzieci.</a:t>
            </a:r>
          </a:p>
          <a:p>
            <a:r>
              <a:rPr lang="pl-PL" dirty="0"/>
              <a:t>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58" y="1447778"/>
            <a:ext cx="3600467" cy="480062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Kąciki aktywności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j-lt"/>
              </a:rPr>
              <a:t>Kąciki tematyczne </a:t>
            </a:r>
            <a:r>
              <a:rPr lang="pl-PL" sz="2200" dirty="0" smtClean="0">
                <a:latin typeface="+mj-lt"/>
              </a:rPr>
              <a:t>spełniają </a:t>
            </a:r>
            <a:r>
              <a:rPr lang="pl-PL" sz="2200" dirty="0">
                <a:latin typeface="+mj-lt"/>
              </a:rPr>
              <a:t>wiele </a:t>
            </a:r>
            <a:r>
              <a:rPr lang="pl-PL" sz="2200" dirty="0" smtClean="0">
                <a:latin typeface="+mj-lt"/>
              </a:rPr>
              <a:t>funkcji. Dają możliwość </a:t>
            </a:r>
            <a:r>
              <a:rPr lang="pl-PL" sz="2200" dirty="0">
                <a:latin typeface="+mj-lt"/>
              </a:rPr>
              <a:t>podejmowania aktywności zmierzającej ku </a:t>
            </a:r>
            <a:r>
              <a:rPr lang="pl-PL" sz="2200" dirty="0" smtClean="0">
                <a:latin typeface="+mj-lt"/>
              </a:rPr>
              <a:t>usamodzielnianiu</a:t>
            </a:r>
            <a:r>
              <a:rPr lang="pl-PL" sz="2200" dirty="0">
                <a:latin typeface="+mj-lt"/>
              </a:rPr>
              <a:t> </a:t>
            </a:r>
            <a:r>
              <a:rPr lang="pl-PL" sz="2200" dirty="0" smtClean="0">
                <a:latin typeface="+mj-lt"/>
              </a:rPr>
              <a:t>dzieci oraz poszerzeniu ich wiedzy. </a:t>
            </a:r>
            <a:endParaRPr lang="pl-PL" sz="2200" dirty="0">
              <a:latin typeface="+mj-lt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5" y="1676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9855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kąciki aktywności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04" y="1920875"/>
            <a:ext cx="3248591" cy="4433888"/>
          </a:xfrm>
        </p:spPr>
      </p:pic>
    </p:spTree>
    <p:extLst>
      <p:ext uri="{BB962C8B-B14F-4D97-AF65-F5344CB8AC3E}">
        <p14:creationId xmlns:p14="http://schemas.microsoft.com/office/powerpoint/2010/main" val="30275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kąciki aktywności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33" y="1920875"/>
            <a:ext cx="3297933" cy="4433888"/>
          </a:xfrm>
        </p:spPr>
      </p:pic>
    </p:spTree>
    <p:extLst>
      <p:ext uri="{BB962C8B-B14F-4D97-AF65-F5344CB8AC3E}">
        <p14:creationId xmlns:p14="http://schemas.microsoft.com/office/powerpoint/2010/main" val="17786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4390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KONCEPCJA PLANU DALTOŃSKIEGO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584" y="2060847"/>
            <a:ext cx="7859216" cy="429407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+mj-lt"/>
              </a:rPr>
              <a:t>SAMODZIELNOŚĆ</a:t>
            </a:r>
            <a:endParaRPr lang="pl-PL" sz="32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+mj-lt"/>
              </a:rPr>
              <a:t>ODPOWIEDZIALNOŚĆ</a:t>
            </a:r>
            <a:endParaRPr lang="pl-PL" sz="32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+mj-lt"/>
              </a:rPr>
              <a:t>WSPÓŁPRACA</a:t>
            </a:r>
            <a:endParaRPr lang="pl-PL" sz="3200" b="1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latin typeface="+mj-lt"/>
              </a:rPr>
              <a:t>REFLEKSJA</a:t>
            </a:r>
            <a:endParaRPr lang="pl-PL" sz="32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2558526" cy="1368152"/>
          </a:xfrm>
        </p:spPr>
        <p:txBody>
          <a:bodyPr/>
          <a:lstStyle/>
          <a:p>
            <a:r>
              <a:rPr lang="pl-PL" b="1" dirty="0" smtClean="0"/>
              <a:t>Wizualizacja obecności </a:t>
            </a:r>
            <a:r>
              <a:rPr lang="pl-PL" b="1" dirty="0"/>
              <a:t>w przedszkolu.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2420888"/>
            <a:ext cx="2743200" cy="41513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po przyjściu  do przedszkola codziennie zaznaczają swoją obecność . </a:t>
            </a:r>
          </a:p>
          <a:p>
            <a:r>
              <a:rPr lang="pl-PL" dirty="0"/>
              <a:t>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5051648" cy="505164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Nasza obecność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4" y="2204864"/>
            <a:ext cx="2884884" cy="3846513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1" y="2203728"/>
            <a:ext cx="2888212" cy="3846513"/>
          </a:xfr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3" y="2770257"/>
            <a:ext cx="2879443" cy="3836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Wizualizacja dni tygodnia.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2060848"/>
            <a:ext cx="2743200" cy="41875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</a:t>
            </a:r>
            <a:r>
              <a:rPr lang="pl-PL" sz="2400" dirty="0" smtClean="0">
                <a:latin typeface="+mj-lt"/>
              </a:rPr>
              <a:t>bardzo </a:t>
            </a:r>
            <a:r>
              <a:rPr lang="pl-PL" sz="2400" dirty="0">
                <a:latin typeface="+mj-lt"/>
              </a:rPr>
              <a:t>szybko nabywają umiejętność ich identyfikowania  oraz odczytywania ich nazwy.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4004760" cy="53396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Zaznaczanie dni tygodnia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292077" cy="43894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1659"/>
            <a:ext cx="3427934" cy="45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Wizualizacja planu dnia 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988840"/>
            <a:ext cx="2743200" cy="42595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latin typeface="+mj-lt"/>
              </a:rPr>
              <a:t>Dzieci uczą się planowania swojej pracy oraz odpowiedzialności za wykonanie zadań.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47800"/>
            <a:ext cx="4050450" cy="5400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Dnia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0087"/>
            <a:ext cx="4168279" cy="4168279"/>
          </a:xfrm>
        </p:spPr>
      </p:pic>
      <p:pic>
        <p:nvPicPr>
          <p:cNvPr id="15" name="Symbol zastępczy zawartości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19" y="1037217"/>
            <a:ext cx="3985853" cy="53111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398</Words>
  <Application>Microsoft Office PowerPoint</Application>
  <PresentationFormat>Pokaz na ekranie (4:3)</PresentationFormat>
  <Paragraphs>59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Przepływ</vt:lpstr>
      <vt:lpstr>REALIZACJA PLANU DALTOŃSKIEGO </vt:lpstr>
      <vt:lpstr>„… nauczycielowi oraz rodzicom nie wolno robić niczego,  co dziecko potrafi zrobić samo”.  </vt:lpstr>
      <vt:lpstr>KONCEPCJA PLANU DALTOŃSKIEGO </vt:lpstr>
      <vt:lpstr>Wizualizacja obecności w przedszkolu. </vt:lpstr>
      <vt:lpstr>Nasza obecność</vt:lpstr>
      <vt:lpstr>Wizualizacja dni tygodnia. </vt:lpstr>
      <vt:lpstr>Zaznaczanie dni tygodnia</vt:lpstr>
      <vt:lpstr>Wizualizacja planu dnia . </vt:lpstr>
      <vt:lpstr>Plan Dnia</vt:lpstr>
      <vt:lpstr>Wizualizacja zadań  do wykonania  w danym tygodniu. </vt:lpstr>
      <vt:lpstr>Wizualizacja zadań tygodniowych</vt:lpstr>
      <vt:lpstr>Wizualizacje w łazience.</vt:lpstr>
      <vt:lpstr>Wizualizacje obecności w łazience</vt:lpstr>
      <vt:lpstr>Wizualizacja dyżurów i obowiązków. </vt:lpstr>
      <vt:lpstr>Tablica dyżurów</vt:lpstr>
      <vt:lpstr>Tak pełnimy nasze dyżury.</vt:lpstr>
      <vt:lpstr>Wizualizacja pracy w parach. </vt:lpstr>
      <vt:lpstr>Pracujemy w parach.</vt:lpstr>
      <vt:lpstr>Wizualizacja pracy w zespołach.</vt:lpstr>
      <vt:lpstr>Praca w zespołach.</vt:lpstr>
      <vt:lpstr>Sygnalizator w trzech kolorach </vt:lpstr>
      <vt:lpstr>Czasomierz </vt:lpstr>
      <vt:lpstr>Instrukcje</vt:lpstr>
      <vt:lpstr>Instrukcje czynności </vt:lpstr>
      <vt:lpstr>Instrukcje zadań</vt:lpstr>
      <vt:lpstr>Pomocna dłoń </vt:lpstr>
      <vt:lpstr>Kąciki aktywności</vt:lpstr>
      <vt:lpstr>Nasze kąciki aktywności</vt:lpstr>
      <vt:lpstr>Nasze kąciki aktywności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PLANU DALTOŃSKIEGO</dc:title>
  <dc:creator>AGNIESZKA</dc:creator>
  <cp:lastModifiedBy>Sylwia</cp:lastModifiedBy>
  <cp:revision>29</cp:revision>
  <dcterms:created xsi:type="dcterms:W3CDTF">2017-11-28T18:45:58Z</dcterms:created>
  <dcterms:modified xsi:type="dcterms:W3CDTF">2022-12-06T21:03:06Z</dcterms:modified>
</cp:coreProperties>
</file>